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901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246"/>
    <a:srgbClr val="488A88"/>
    <a:srgbClr val="4D8572"/>
    <a:srgbClr val="669900"/>
    <a:srgbClr val="6F93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4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2ABA-5BDD-47AA-9AFD-1E4E783C8A1D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2D21-CC2A-4A97-B5DF-718E8E1062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9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987747-CC7A-48F9-A9AA-530871E2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0A205F4-07C9-4470-8575-0E0679AE2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DF0903B5-5633-4AE7-B99F-669D22E9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E08AB24-47B6-40C6-9937-6C91ACC0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0691182-B2E9-4DBC-86A6-DB43DA53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78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D11AE2-5AD7-4E96-93B9-7A868670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497C650-7F75-4D93-94BE-DB03026A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1ABAE5B-5019-4BFB-9A83-42F2D568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3B45690-62B5-4D25-A062-7D6245AC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063E53D-26B4-4265-BB37-AAAF47BA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35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C92EA972-CBC4-4688-951E-F4E4E546D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7541B46-11FE-4A37-9943-9DBC8C874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1A2BCE5-8A92-4327-84D9-D3D1C9D8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F2C0153-5707-4634-A4C1-A739D80E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04A369D-F6E6-4CD7-9BE7-57CFE36E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56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09582E-7A9E-4DD1-9198-C4BE9B2F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975662-9996-4BA5-A089-35513EB5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09F3D0B-E7CB-4661-B575-9115B696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D129D60-ACCB-4D3E-BD87-1B41623E9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5EC1A18-C179-472C-8B6C-ACE3665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7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228E73-E435-40A3-82FF-F9517EA82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663F5A21-6A18-4C55-8D6D-8DF38EA9D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5C86F6A-122E-4B90-A867-593FAE40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42569EF-A0BF-4B4B-BC22-8A5D4F88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499DCA0-F483-413B-835A-438664A2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20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5FC3C0-4C27-42CC-8151-93A6FED9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9EDB847-B26F-4CB2-ADD6-AC3D2971F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60348BB-8F0B-46DC-AD5E-60AA110DA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60DE155-93E9-48BF-89A3-6C7AAD0B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1EDD2AA-F399-422B-A473-84DBD5DF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A27CEB0-87AF-4C87-9258-E77AE1B4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72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C60DAB1-DE80-431C-BA6C-DA84940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AF9F3C6A-0188-49C0-95D5-C7D6E824C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A8669AD-B4AD-40F1-86FF-0CFDB7E08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005B8394-4A60-43E5-8D6C-1AF0A0CA7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CA024C9-B096-4D01-87D6-DFBF18EAA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DE7B3514-E323-400C-AB92-039AF7A7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0B7FE3A1-816B-485E-AA63-9EAC4D73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D229438-45B6-424F-ADAF-6174D3C4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23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728D6A-4088-4B73-9028-CAB32202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131EA7F4-C87C-4821-9B59-5A9892BE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191D67F-BF7E-4084-B4DB-80A4F86D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0C40DAAC-5E2B-4AC3-834F-1D5791C4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33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E104FBDD-E35E-4FF3-B843-4423C008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837558C5-65A7-4463-B465-1BE00F0A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AE64C2D0-B6E1-4ED0-8A4B-7B36F150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6460F9-AB0B-48EB-BAC1-C2EB6689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4EA685C-238C-4F21-8BC8-4CAEE0D0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1E45E51-6B2A-4E92-B788-37BD47C85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113435F-16E5-40DD-B678-B7A80DE4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AE808CE-0F3C-44FC-9260-EA68CE83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7DBB425-722F-4C79-AF4E-A2EEDFE3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7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128FB0-F8EB-4680-A70F-B3FBB64A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3936B331-1801-413C-BF27-AE5C28F00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2190DFA-C157-47D2-8560-DC943D77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A060AF64-2EBD-4C2D-8828-6869022E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215CA4F0-3906-415E-BDF4-E4D2C193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6974548-AFE7-4361-8945-E8566EA2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3D486E60-5133-4710-B089-2AF86278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FF90A31-6BDE-45EF-ABEB-7D380BDA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4E381B1-9960-4CFA-8CE2-B1AA94BB2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58A7-EB90-4F17-B654-080694FD9208}" type="datetimeFigureOut">
              <a:rPr lang="pl-PL" smtClean="0"/>
              <a:t>17.03.2026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E46B4E3-3991-44EC-A83A-D0E4A9C7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EAC95FB-56FB-4E04-BC99-230300584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D6D8-8B00-4977-9A6A-E3A08C21FA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7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78933" y="1778000"/>
            <a:ext cx="10888133" cy="1837267"/>
          </a:xfrm>
          <a:ln>
            <a:noFill/>
          </a:ln>
        </p:spPr>
        <p:txBody>
          <a:bodyPr>
            <a:noAutofit/>
          </a:bodyPr>
          <a:lstStyle/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SUBRAPORT (A, B, C, D, E - TYTUŁ)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733" y="3987800"/>
            <a:ext cx="4673600" cy="2328333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Skład Zespołu/ </a:t>
            </a:r>
            <a:r>
              <a:rPr lang="pl-PL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Instytucje</a:t>
            </a:r>
          </a:p>
          <a:p>
            <a:pPr marL="342900" indent="-342900" algn="l">
              <a:buAutoNum type="arabicPeriod"/>
            </a:pPr>
            <a:r>
              <a:rPr lang="pl-PL" sz="1800" dirty="0" smtClean="0">
                <a:latin typeface="Century Gothic" panose="020B0502020202020204" pitchFamily="34" charset="0"/>
              </a:rPr>
              <a:t>xxx. - Lider zespołu (Koordynator):</a:t>
            </a:r>
          </a:p>
          <a:p>
            <a:pPr algn="l"/>
            <a:r>
              <a:rPr lang="pl-PL" sz="1800" dirty="0" smtClean="0">
                <a:latin typeface="Century Gothic" panose="020B0502020202020204" pitchFamily="34" charset="0"/>
              </a:rPr>
              <a:t>2.  </a:t>
            </a:r>
            <a:r>
              <a:rPr lang="pl-PL" sz="1800" dirty="0" err="1" smtClean="0">
                <a:latin typeface="Century Gothic" panose="020B0502020202020204" pitchFamily="34" charset="0"/>
              </a:rPr>
              <a:t>yyy</a:t>
            </a:r>
            <a:endParaRPr lang="pl-PL" sz="1800" dirty="0" smtClean="0">
              <a:latin typeface="Century Gothic" panose="020B0502020202020204" pitchFamily="34" charset="0"/>
            </a:endParaRPr>
          </a:p>
          <a:p>
            <a:pPr algn="l"/>
            <a:r>
              <a:rPr lang="pl-PL" sz="1800" dirty="0" smtClean="0">
                <a:latin typeface="Century Gothic" panose="020B0502020202020204" pitchFamily="34" charset="0"/>
              </a:rPr>
              <a:t>3.  </a:t>
            </a:r>
            <a:r>
              <a:rPr lang="pl-PL" sz="1800" dirty="0" err="1" smtClean="0">
                <a:latin typeface="Century Gothic" panose="020B0502020202020204" pitchFamily="34" charset="0"/>
              </a:rPr>
              <a:t>zzz</a:t>
            </a:r>
            <a:endParaRPr lang="pl-PL" sz="1800" dirty="0" smtClean="0">
              <a:latin typeface="Century Gothic" panose="020B0502020202020204" pitchFamily="34" charset="0"/>
            </a:endParaRPr>
          </a:p>
          <a:p>
            <a:pPr marL="342900" indent="-342900" algn="l">
              <a:buAutoNum type="arabicPeriod"/>
            </a:pPr>
            <a:endParaRPr lang="pl-PL" sz="1800" dirty="0" smtClean="0">
              <a:latin typeface="Century Gothic" panose="020B0502020202020204" pitchFamily="34" charset="0"/>
            </a:endParaRPr>
          </a:p>
          <a:p>
            <a:pPr algn="l"/>
            <a:endParaRPr lang="pl-PL" sz="1800" dirty="0">
              <a:latin typeface="Century Gothic" panose="020B0502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A74878B-4CAF-44F4-B86B-9497BF9E8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58" y="0"/>
            <a:ext cx="2940942" cy="12481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84400" y="1840328"/>
            <a:ext cx="8449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„Interdyscyplinarne badania krajobrazów” –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onferencja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podsumowująca pierwszy etap prac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nad</a:t>
            </a:r>
            <a:br>
              <a:rPr lang="pl-P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Zieloną Księgą Krajobrazów Polski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771329" y="6559209"/>
            <a:ext cx="7967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latin typeface="Century Gothic" panose="020B0502020202020204" pitchFamily="34" charset="0"/>
              </a:rPr>
              <a:t>Warszawa, 12-13 Maja 2026</a:t>
            </a:r>
            <a:endParaRPr lang="pl-PL" sz="1200" dirty="0">
              <a:latin typeface="Century Gothic" panose="020B0502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75213"/>
            <a:ext cx="1758530" cy="18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667" y="177801"/>
            <a:ext cx="10888133" cy="9651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Plan wystąpienia </a:t>
            </a:r>
            <a:r>
              <a:rPr lang="pl-PL" dirty="0">
                <a:latin typeface="Century Gothic" panose="020B0502020202020204" pitchFamily="34" charset="0"/>
              </a:rPr>
              <a:t/>
            </a:r>
            <a:br>
              <a:rPr lang="pl-PL" dirty="0">
                <a:latin typeface="Century Gothic" panose="020B0502020202020204" pitchFamily="34" charset="0"/>
              </a:rPr>
            </a:br>
            <a:r>
              <a:rPr lang="pl-PL" sz="2000" dirty="0">
                <a:latin typeface="Century Gothic" panose="020B0502020202020204" pitchFamily="34" charset="0"/>
              </a:rPr>
              <a:t>(do rozwinięcia na następnych slajdach</a:t>
            </a:r>
            <a:r>
              <a:rPr lang="pl-PL" sz="1600" dirty="0">
                <a:latin typeface="Century Gothic" panose="020B0502020202020204" pitchFamily="34" charset="0"/>
              </a:rPr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4067" y="1540933"/>
            <a:ext cx="11455400" cy="4636030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Century Gothic" panose="020B0502020202020204" pitchFamily="34" charset="0"/>
              </a:rPr>
              <a:t>Wprowadzenie</a:t>
            </a:r>
          </a:p>
          <a:p>
            <a:r>
              <a:rPr lang="pl-PL" dirty="0">
                <a:latin typeface="Century Gothic" panose="020B0502020202020204" pitchFamily="34" charset="0"/>
              </a:rPr>
              <a:t>1. Cele i założenia </a:t>
            </a:r>
            <a:r>
              <a:rPr lang="pl-PL" dirty="0" err="1">
                <a:latin typeface="Century Gothic" panose="020B0502020202020204" pitchFamily="34" charset="0"/>
              </a:rPr>
              <a:t>subraportu</a:t>
            </a:r>
            <a:r>
              <a:rPr lang="pl-PL" dirty="0">
                <a:latin typeface="Century Gothic" panose="020B0502020202020204" pitchFamily="34" charset="0"/>
              </a:rPr>
              <a:t>.</a:t>
            </a:r>
          </a:p>
          <a:p>
            <a:r>
              <a:rPr lang="pl-PL" dirty="0">
                <a:latin typeface="Century Gothic" panose="020B0502020202020204" pitchFamily="34" charset="0"/>
              </a:rPr>
              <a:t>2. Źródła danych i metody badań.</a:t>
            </a:r>
          </a:p>
          <a:p>
            <a:r>
              <a:rPr lang="pl-PL" dirty="0">
                <a:latin typeface="Century Gothic" panose="020B0502020202020204" pitchFamily="34" charset="0"/>
              </a:rPr>
              <a:t>3. Przegląd literatury - główne osiągnięcia i luki badawcze. Interdyscyplinarność badań.</a:t>
            </a:r>
          </a:p>
          <a:p>
            <a:r>
              <a:rPr lang="pl-PL" dirty="0">
                <a:latin typeface="Century Gothic" panose="020B0502020202020204" pitchFamily="34" charset="0"/>
              </a:rPr>
              <a:t>4a. Przemiany krajobrazu na podstawie badań i prognoz (głównie w </a:t>
            </a:r>
            <a:r>
              <a:rPr lang="pl-PL" dirty="0" smtClean="0">
                <a:latin typeface="Century Gothic" panose="020B0502020202020204" pitchFamily="34" charset="0"/>
              </a:rPr>
              <a:t>B i D</a:t>
            </a:r>
            <a:r>
              <a:rPr lang="pl-PL" dirty="0">
                <a:latin typeface="Century Gothic" panose="020B0502020202020204" pitchFamily="34" charset="0"/>
              </a:rPr>
              <a:t>), w tym w kontekście zdarzeń katastrofalnych/ekstremalnych.</a:t>
            </a:r>
          </a:p>
          <a:p>
            <a:r>
              <a:rPr lang="pl-PL" dirty="0">
                <a:latin typeface="Century Gothic" panose="020B0502020202020204" pitchFamily="34" charset="0"/>
              </a:rPr>
              <a:t>4b. Relacje człowiek-środowisko (głównie w C), w tym w kontekście zdarzeń katastrofalnych/ekstremalnych.</a:t>
            </a:r>
          </a:p>
          <a:p>
            <a:r>
              <a:rPr lang="pl-PL" dirty="0">
                <a:latin typeface="Century Gothic" panose="020B0502020202020204" pitchFamily="34" charset="0"/>
              </a:rPr>
              <a:t>5. Znaczenie zagadnień problemowo-przedmiotowych poruszanych w </a:t>
            </a:r>
            <a:r>
              <a:rPr lang="pl-PL" dirty="0" err="1">
                <a:latin typeface="Century Gothic" panose="020B0502020202020204" pitchFamily="34" charset="0"/>
              </a:rPr>
              <a:t>subraporcie</a:t>
            </a:r>
            <a:r>
              <a:rPr lang="pl-PL" dirty="0">
                <a:latin typeface="Century Gothic" panose="020B0502020202020204" pitchFamily="34" charset="0"/>
              </a:rPr>
              <a:t> dla praktyki (samorządowej, społeczno-gospodarczej, planowania przestrzennego i in.).</a:t>
            </a:r>
          </a:p>
          <a:p>
            <a:r>
              <a:rPr lang="pl-PL" dirty="0">
                <a:latin typeface="Century Gothic" panose="020B0502020202020204" pitchFamily="34" charset="0"/>
              </a:rPr>
              <a:t>6. Podsumowanie, wnioski i rekomendacje.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1270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142</Words>
  <Application>Microsoft Office PowerPoint</Application>
  <PresentationFormat>Niestandardowy</PresentationFormat>
  <Paragraphs>16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SUBRAPORT (A, B, C, D, E - TYTUŁ)</vt:lpstr>
      <vt:lpstr>Plan wystąpienia  (do rozwinięcia na następnych slajdach)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Urszula Myga-Piątek</dc:creator>
  <cp:lastModifiedBy>Urszula Myga-Piątek</cp:lastModifiedBy>
  <cp:revision>167</cp:revision>
  <dcterms:created xsi:type="dcterms:W3CDTF">2025-06-08T13:04:17Z</dcterms:created>
  <dcterms:modified xsi:type="dcterms:W3CDTF">2026-03-17T08:50:03Z</dcterms:modified>
</cp:coreProperties>
</file>